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8F3416-00ED-D1E1-FDC3-FC596029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01" y="684886"/>
            <a:ext cx="2527338" cy="232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13820</TotalTime>
  <Words>1144</Words>
  <Application>Microsoft Office PowerPoint</Application>
  <PresentationFormat>Widescreen</PresentationFormat>
  <Paragraphs>343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155</cp:revision>
  <dcterms:created xsi:type="dcterms:W3CDTF">2022-07-26T19:04:22Z</dcterms:created>
  <dcterms:modified xsi:type="dcterms:W3CDTF">2023-04-10T22:26:26Z</dcterms:modified>
</cp:coreProperties>
</file>